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60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583" autoAdjust="0"/>
  </p:normalViewPr>
  <p:slideViewPr>
    <p:cSldViewPr>
      <p:cViewPr>
        <p:scale>
          <a:sx n="105" d="100"/>
          <a:sy n="105" d="100"/>
        </p:scale>
        <p:origin x="-179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573016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844824"/>
            <a:ext cx="5076056" cy="4392488"/>
          </a:xfrm>
        </p:spPr>
        <p:txBody>
          <a:bodyPr>
            <a:noAutofit/>
          </a:bodyPr>
          <a:lstStyle/>
          <a:p>
            <a:r>
              <a:rPr lang="ru-RU" sz="4800" dirty="0"/>
              <a:t>Психологические факторы конфликтов </a:t>
            </a:r>
            <a:r>
              <a:rPr lang="ru-RU" sz="4800" dirty="0" smtClean="0"/>
              <a:t>во </a:t>
            </a:r>
            <a:r>
              <a:rPr lang="ru-RU" sz="4800" dirty="0"/>
              <a:t>взаимодействии родителей и детей</a:t>
            </a:r>
            <a:endParaRPr lang="ru-RU" sz="4800" b="1" dirty="0"/>
          </a:p>
        </p:txBody>
      </p:sp>
      <p:pic>
        <p:nvPicPr>
          <p:cNvPr id="3" name="Рисунок 2" descr="https://sun9-18.userapi.com/impg/np7PwX406G2ihRyQut4McDqz4sHHYSeIYjOtzA/2XcGAdoWIOE.jpg?size=604x486&amp;quality=95&amp;sign=a574908083b3d0377fd8195cbf65392e&amp;c_uniq_tag=3bxI_bssTm5Bt6jFXGQhafiIkL__dvAx43-Cf-3Ulbo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240360" cy="238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516216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s://gas-kvas.com/uploads/posts/2023-01/1674243966_gas-kvas-com-p-astlivii-den-nashei-semi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5527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426" y="260648"/>
            <a:ext cx="7884368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 </a:t>
            </a:r>
            <a:r>
              <a:rPr lang="ru-RU" dirty="0"/>
              <a:t>внутрисемейных отношений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4354" y="1628800"/>
            <a:ext cx="49460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/>
              <a:t>гармоничный </a:t>
            </a:r>
            <a:r>
              <a:rPr lang="ru-RU" sz="40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40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/>
              <a:t>дисгармоничный</a:t>
            </a:r>
            <a:endParaRPr lang="ru-RU" sz="4000" dirty="0"/>
          </a:p>
        </p:txBody>
      </p:sp>
      <p:pic>
        <p:nvPicPr>
          <p:cNvPr id="5" name="Рисунок 4" descr="https://gas-kvas.com/uploads/posts/2023-02/1676484182_gas-kvas-com-p-schastlivaya-semya-risunok-detskii-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05" y="2394381"/>
            <a:ext cx="2201595" cy="132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ihi.ru/pics/2021/09/25/73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2232249" cy="1379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1356" y="332656"/>
            <a:ext cx="6516216" cy="115212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Деструктивность</a:t>
            </a:r>
            <a:r>
              <a:rPr lang="ru-RU" dirty="0"/>
              <a:t> семейного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628800"/>
            <a:ext cx="7164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разногласия </a:t>
            </a:r>
            <a:r>
              <a:rPr lang="ru-RU" sz="2800" dirty="0"/>
              <a:t>членов семьи по вопросам воспитания;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 smtClean="0"/>
              <a:t>противоречивость,непоследовательность</a:t>
            </a:r>
            <a:r>
              <a:rPr lang="ru-RU" sz="2800" dirty="0"/>
              <a:t>, неадекватность;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опека </a:t>
            </a:r>
            <a:r>
              <a:rPr lang="ru-RU" sz="2800" dirty="0"/>
              <a:t>и запреты во многих сферах жизни детей;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повышенные </a:t>
            </a:r>
            <a:r>
              <a:rPr lang="ru-RU" sz="2800" dirty="0"/>
              <a:t>требования к детям, частое применение угроз, </a:t>
            </a:r>
            <a:r>
              <a:rPr lang="ru-RU" sz="2800" dirty="0" smtClean="0"/>
              <a:t>осуждений</a:t>
            </a:r>
            <a:endParaRPr lang="ru-RU" sz="2800" dirty="0"/>
          </a:p>
        </p:txBody>
      </p:sp>
      <p:pic>
        <p:nvPicPr>
          <p:cNvPr id="5" name="Рисунок 4" descr="https://gas-kvas.com/uploads/posts/2023-01/1673493911_gas-kvas-com-p-oshibki-i-trudnosti-detskogo-risunka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08823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364" y="476672"/>
            <a:ext cx="6516216" cy="882937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Возрастные кризисы детей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00808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кризис </a:t>
            </a:r>
            <a:r>
              <a:rPr lang="ru-RU" sz="2800" dirty="0"/>
              <a:t>первого года (переход от младенчества к раннему детству);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кризис </a:t>
            </a:r>
            <a:r>
              <a:rPr lang="ru-RU" sz="2800" dirty="0"/>
              <a:t>«трех лет» (переход от раннего детства к дошкольному возрасту);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кризис </a:t>
            </a:r>
            <a:r>
              <a:rPr lang="ru-RU" sz="2800" dirty="0"/>
              <a:t>б -7 лет (переход от дошкольного к младшему школьному возрасту);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кризис </a:t>
            </a:r>
            <a:r>
              <a:rPr lang="ru-RU" sz="2800" dirty="0"/>
              <a:t>полового созревания (переход от младшего школьного к подростковому возрасту -- 12--14 лет);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подростковый </a:t>
            </a:r>
            <a:r>
              <a:rPr lang="ru-RU" sz="2800" dirty="0"/>
              <a:t>кризис 15-17 лет </a:t>
            </a:r>
          </a:p>
        </p:txBody>
      </p:sp>
      <p:pic>
        <p:nvPicPr>
          <p:cNvPr id="5" name="Рисунок 4" descr="https://avatars.dzeninfra.ru/get-zen_doc/1781308/pub_5db2f8d895aa9f00b1744db4_5db2fe6e433ecc00afd01385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30169" cy="1486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5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516216" cy="882937"/>
          </a:xfrm>
        </p:spPr>
        <p:txBody>
          <a:bodyPr/>
          <a:lstStyle/>
          <a:p>
            <a:r>
              <a:rPr lang="ru-RU" dirty="0"/>
              <a:t>Личностный фактор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412776"/>
            <a:ext cx="63367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Личностные </a:t>
            </a:r>
            <a:r>
              <a:rPr lang="ru-RU" sz="2400" b="1" dirty="0"/>
              <a:t>особенности родителей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консервативный </a:t>
            </a:r>
            <a:r>
              <a:rPr lang="ru-RU" sz="2400" dirty="0"/>
              <a:t>способ мышления, приверженность устаревшим правилам поведения и вредным привычкам (употребление алкоголя и наркотиков т.д.), авторитарность суждений, последовательность убеждений и т.п.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Личностные особенности детей: </a:t>
            </a:r>
            <a:endParaRPr lang="ru-RU" sz="2400" b="1" dirty="0" smtClean="0"/>
          </a:p>
          <a:p>
            <a:r>
              <a:rPr lang="ru-RU" sz="2400" dirty="0" smtClean="0"/>
              <a:t>низкая </a:t>
            </a:r>
            <a:r>
              <a:rPr lang="ru-RU" sz="2400" dirty="0"/>
              <a:t>успеваемость, нарушения правил поведения, игнорирование рекомендаций родителей, а также непослушание, упрямство, эгоизм, самоуверенность, леность и т.п. 						</a:t>
            </a:r>
            <a:r>
              <a:rPr lang="ru-RU" dirty="0"/>
              <a:t>				</a:t>
            </a:r>
          </a:p>
        </p:txBody>
      </p:sp>
      <p:pic>
        <p:nvPicPr>
          <p:cNvPr id="5" name="Рисунок 4" descr="https://dw-wp-production.imgix.net/2020/12/GettyImages-477766031-1200x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2" y="260648"/>
            <a:ext cx="2044700" cy="1257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4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51621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</a:t>
            </a:r>
            <a:r>
              <a:rPr lang="ru-RU" dirty="0"/>
              <a:t>конфликтов подростков 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59340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конфликт </a:t>
            </a:r>
            <a:r>
              <a:rPr lang="ru-RU" sz="2800" dirty="0"/>
              <a:t>неустойчивости родительского отношения (постоянная смена критериев оценки ребенка);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конфликт </a:t>
            </a:r>
            <a:r>
              <a:rPr lang="ru-RU" sz="2800" dirty="0" err="1"/>
              <a:t>сверхзаботы</a:t>
            </a:r>
            <a:r>
              <a:rPr lang="ru-RU" sz="2800" dirty="0"/>
              <a:t> (излишняя опека и </a:t>
            </a:r>
            <a:r>
              <a:rPr lang="ru-RU" sz="2800" dirty="0" err="1"/>
              <a:t>сверхожидания</a:t>
            </a:r>
            <a:r>
              <a:rPr lang="ru-RU" sz="2800" dirty="0"/>
              <a:t>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конфликт </a:t>
            </a:r>
            <a:r>
              <a:rPr lang="ru-RU" sz="2800" dirty="0"/>
              <a:t>неуважения прав на самостоятельность (тотальность указаний и контроля);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конфликт </a:t>
            </a:r>
            <a:r>
              <a:rPr lang="ru-RU" sz="2800" dirty="0"/>
              <a:t>отцовского авторитета (стремление добиться своего в конфликте любой ценой)</a:t>
            </a:r>
          </a:p>
        </p:txBody>
      </p:sp>
      <p:pic>
        <p:nvPicPr>
          <p:cNvPr id="6" name="Рисунок 5" descr="https://static2.bigstockphoto.com/4/1/2/large1500/214788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7258"/>
          <a:stretch/>
        </p:blipFill>
        <p:spPr bwMode="auto">
          <a:xfrm>
            <a:off x="179512" y="186115"/>
            <a:ext cx="1670685" cy="1673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47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8164" y="476672"/>
            <a:ext cx="65162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/>
              <a:t>Р</a:t>
            </a:r>
            <a:r>
              <a:rPr lang="ru-RU" sz="2800" b="1" dirty="0" smtClean="0"/>
              <a:t>еакция </a:t>
            </a:r>
            <a:r>
              <a:rPr lang="ru-RU" sz="2800" b="1" dirty="0"/>
              <a:t>оппозиции </a:t>
            </a:r>
            <a:r>
              <a:rPr lang="ru-RU" sz="2800" dirty="0"/>
              <a:t>(демонстративные действия негативного </a:t>
            </a:r>
            <a:r>
              <a:rPr lang="ru-RU" sz="2800" dirty="0" smtClean="0"/>
              <a:t>характера).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/>
              <a:t>Реакция </a:t>
            </a:r>
            <a:r>
              <a:rPr lang="ru-RU" sz="2800" b="1" dirty="0"/>
              <a:t>отказа </a:t>
            </a:r>
            <a:r>
              <a:rPr lang="ru-RU" sz="2800" dirty="0"/>
              <a:t>(неподчинение требованиям родителей</a:t>
            </a:r>
            <a:r>
              <a:rPr lang="ru-RU" sz="2800" dirty="0" smtClean="0"/>
              <a:t>).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 smtClean="0"/>
              <a:t>Реакция </a:t>
            </a:r>
            <a:r>
              <a:rPr lang="ru-RU" sz="2800" b="1" dirty="0"/>
              <a:t>изоляции </a:t>
            </a:r>
            <a:r>
              <a:rPr lang="ru-RU" sz="2800" dirty="0"/>
              <a:t>(стремление избежать нежелательных контактов с родителями, сокрытие информации и действий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2" y="260648"/>
            <a:ext cx="2016644" cy="203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90890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Аспекты </a:t>
            </a:r>
            <a:r>
              <a:rPr lang="ru-RU" dirty="0"/>
              <a:t>выражения негативного опыта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0534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Общая нервозность при развитии ребенка в противоречивых условиях взаимоотношений матери и отца.</a:t>
            </a:r>
          </a:p>
          <a:p>
            <a:r>
              <a:rPr lang="ru-RU" sz="2400" dirty="0"/>
              <a:t>2. Нарушение духовного равновесия в семье ведет к психологической патологии у развивающегося ребенка.</a:t>
            </a:r>
          </a:p>
          <a:p>
            <a:r>
              <a:rPr lang="ru-RU" sz="2400" dirty="0"/>
              <a:t>3. Увеличивается риск бесконтрольного поведения ребенка, так как для ребенка падает родительский авторитет.</a:t>
            </a:r>
          </a:p>
          <a:p>
            <a:r>
              <a:rPr lang="ru-RU" sz="2400" dirty="0"/>
              <a:t>4. Ребенком хуже усваиваются моральные и общекультурные ценности.</a:t>
            </a:r>
          </a:p>
          <a:p>
            <a:r>
              <a:rPr lang="ru-RU" sz="2400" dirty="0"/>
              <a:t>5. Повышается вероятность формирования негативного чувства по отношению к тому или иному полу, в зависимости от симпатий ребенка к одному из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4766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167" y="260648"/>
            <a:ext cx="651621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 </a:t>
            </a:r>
            <a:r>
              <a:rPr lang="ru-RU" dirty="0"/>
              <a:t>конфликтов родителей с детьми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2"/>
            <a:ext cx="6606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Повышение педагогической культуры родителей, позволяющей учитывать возрастные психологические особенности детей, их эмоциональные состояния.</a:t>
            </a:r>
          </a:p>
          <a:p>
            <a:r>
              <a:rPr lang="ru-RU" sz="2400" dirty="0"/>
              <a:t>2. Организация семьи на коллективных началах. Общие перспективы, определенные трудовые обязанности, традиции взаимопомощи, совместные увлечения служат основой выявления и разрешения возникающих противоречий.</a:t>
            </a:r>
          </a:p>
          <a:p>
            <a:r>
              <a:rPr lang="ru-RU" sz="2400" dirty="0"/>
              <a:t>3. Подкрепление словесных требований обстоятельствами воспитательного процесса.</a:t>
            </a:r>
          </a:p>
          <a:p>
            <a:r>
              <a:rPr lang="ru-RU" sz="2400" dirty="0"/>
              <a:t>4. Интерес к внутреннему миру детей, их заботам и увлечениям. 	</a:t>
            </a:r>
          </a:p>
        </p:txBody>
      </p:sp>
      <p:pic>
        <p:nvPicPr>
          <p:cNvPr id="5" name="Рисунок 4" descr="https://sun9-62.userapi.com/impf/c630027/v630027296/cc7e/Q1nmD41HdYY.jpg?size=1260x950&amp;quality=96&amp;sign=fcd8a009d8a0b3eec601769c33c21297&amp;c_uniq_tag=vXG5hV2OQ4Nyo45tD5559QRz1uxZmkqV2xlHrkYrPdc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06488" cy="1543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7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2193a30d8bfaede72681ddd535124205abdc3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410</Words>
  <Application>Microsoft Office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Психологические факторы конфликтов во взаимодействии родителей и детей</vt:lpstr>
      <vt:lpstr>Тип внутрисемейных отношений</vt:lpstr>
      <vt:lpstr>Деструктивность семейного воспитания</vt:lpstr>
      <vt:lpstr>Возрастные кризисы детей </vt:lpstr>
      <vt:lpstr>Личностный фактор</vt:lpstr>
      <vt:lpstr>Типы конфликтов подростков с родителями</vt:lpstr>
      <vt:lpstr>Презентация PowerPoint</vt:lpstr>
      <vt:lpstr>Аспекты выражения негативного опыта </vt:lpstr>
      <vt:lpstr>Профилактика конфликтов родителей с детьми</vt:lpstr>
      <vt:lpstr>Спасибо за внимание!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Светло-полосатый шаблон</dc:title>
  <dc:creator>obstinate</dc:creator>
  <dc:description>Шаблон презентации с сайта https://presentation-creation.ru/</dc:description>
  <cp:lastModifiedBy>user</cp:lastModifiedBy>
  <cp:revision>1068</cp:revision>
  <dcterms:created xsi:type="dcterms:W3CDTF">2018-02-25T09:09:03Z</dcterms:created>
  <dcterms:modified xsi:type="dcterms:W3CDTF">2023-09-29T05:33:17Z</dcterms:modified>
</cp:coreProperties>
</file>